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FB53838-15CF-4D70-9943-587A623A63C4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82FE009-F289-4182-AAB8-36A639FE72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png"/><Relationship Id="rId15" Type="http://schemas.openxmlformats.org/officeDocument/2006/relationships/image" Target="../media/image52.jpe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Есть ли у деревьев «отпечатки пальцев»?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653136"/>
            <a:ext cx="4320480" cy="1656184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Выполнил ученик 2А класса</a:t>
            </a:r>
          </a:p>
          <a:p>
            <a:pPr algn="r"/>
            <a:r>
              <a:rPr lang="ru-RU" dirty="0" smtClean="0"/>
              <a:t>Средней школы №99</a:t>
            </a:r>
          </a:p>
          <a:p>
            <a:pPr algn="r"/>
            <a:r>
              <a:rPr lang="ru-RU" dirty="0" smtClean="0"/>
              <a:t>г. Воронеж</a:t>
            </a:r>
          </a:p>
          <a:p>
            <a:pPr algn="r"/>
            <a:r>
              <a:rPr lang="ru-RU" dirty="0" smtClean="0"/>
              <a:t>Мальцев Алексей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6692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Что такое дерево?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738" y="2247900"/>
            <a:ext cx="3296523" cy="3878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1775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70156"/>
            <a:ext cx="7977209" cy="1346676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Я понял, что </a:t>
            </a:r>
            <a:r>
              <a:rPr lang="ru-RU" sz="3200" b="1" dirty="0" smtClean="0">
                <a:solidFill>
                  <a:srgbClr val="C00000"/>
                </a:solidFill>
              </a:rPr>
              <a:t>дерево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– это многолетнее растение имеющее твердый ствол и ветви. 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655" y="2247900"/>
            <a:ext cx="6894689" cy="3878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2310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Строение дерева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416" y="2247900"/>
            <a:ext cx="4745168" cy="3878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080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Слои дерева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04864"/>
            <a:ext cx="6264696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8306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905201" cy="1800200"/>
          </a:xfrm>
        </p:spPr>
        <p:txBody>
          <a:bodyPr/>
          <a:lstStyle/>
          <a:p>
            <a:pPr indent="457200" algn="just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Вид и цвет </a:t>
            </a:r>
            <a:r>
              <a:rPr lang="ru-RU" sz="2400" b="1" dirty="0">
                <a:solidFill>
                  <a:srgbClr val="C00000"/>
                </a:solidFill>
              </a:rPr>
              <a:t>коры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зависят от возраста и породы дерева. У молодых деревьев кора гладкая, а с возрастом в коре появляются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трещины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Внешний вид молодого дерева отличается от внешнего вида того же дерева в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старости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2060848"/>
            <a:ext cx="3594414" cy="72008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Кора молодого дуба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32040" y="2132856"/>
            <a:ext cx="3517554" cy="64807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Кора старого дуба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Объект 6" descr="\\WDMASSSTORAGE\Alenushka\презентация 2 класс\молодой дуб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107532"/>
            <a:ext cx="3809056" cy="2769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7" descr="\\WDMASSSTORAGE\Alenushka\презентация 2 класс\старый дуб.jpg"/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3600400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6838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61185" cy="129175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 природе нет ничего одинакового!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40968"/>
            <a:ext cx="2803512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://www.kartinkioboi.ru/_ph/19/159205904.jpg?142087238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354" y="1988841"/>
            <a:ext cx="2887158" cy="1872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99px.ru/sstorage/56/2013/11/image_5627111310391744283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01" y="1988840"/>
            <a:ext cx="2811055" cy="1872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www.clglife.org/images/stories/Statyi/Interesno/by-stellaretriever-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01" y="4365104"/>
            <a:ext cx="2811055" cy="2108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://99px.ru/sstorage/53/2014/10/mid_112687_714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355" y="4365104"/>
            <a:ext cx="2887158" cy="2108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21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Результаты опроса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365796"/>
              </p:ext>
            </p:extLst>
          </p:nvPr>
        </p:nvGraphicFramePr>
        <p:xfrm>
          <a:off x="899592" y="2276872"/>
          <a:ext cx="7344816" cy="374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3672408"/>
              </a:tblGrid>
              <a:tr h="936104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</a:t>
                      </a:r>
                      <a:r>
                        <a:rPr lang="ru-RU" sz="2800" dirty="0" smtClean="0"/>
                        <a:t>Есть</a:t>
                      </a:r>
                      <a:r>
                        <a:rPr lang="ru-RU" sz="2800" baseline="0" dirty="0" smtClean="0"/>
                        <a:t> ли у деревьев «отпечатки пальцев»?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Да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</a:t>
                      </a:r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 человек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Нет</a:t>
                      </a:r>
                      <a:r>
                        <a:rPr lang="ru-RU" sz="2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17 человек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Не знаю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 человека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0317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Берёза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84" y="2348880"/>
            <a:ext cx="3948900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48880"/>
            <a:ext cx="3672408" cy="347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1824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Берёза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10" y="2276873"/>
            <a:ext cx="4095858" cy="3528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76872"/>
            <a:ext cx="3906206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1510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Берёза 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343" y="2239963"/>
            <a:ext cx="3440564" cy="3876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158" y="2239963"/>
            <a:ext cx="3449383" cy="3876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1932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detdetei.ru/media/image/legs/wellington/wellington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93" y="457784"/>
            <a:ext cx="2766971" cy="2766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vsevocrug.ru/wp-content/uploads/2012/03/b0764cdf2ee6170fe65872ab46982e18_ab0a3c4db58b622b93eeee0d66f50f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64" y="3876757"/>
            <a:ext cx="3759628" cy="2237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i.u-mama.ru/files/i/img/news2/000000001_62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333" y="292703"/>
            <a:ext cx="2505075" cy="3409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121" y="4199313"/>
            <a:ext cx="2857500" cy="23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892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Липа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48" y="2420889"/>
            <a:ext cx="4144802" cy="3247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921" y="2420888"/>
            <a:ext cx="4276785" cy="3254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63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Липа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0510"/>
            <a:ext cx="3805882" cy="3511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92896"/>
            <a:ext cx="3960440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832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Липа 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3744416" cy="3551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552147"/>
            <a:ext cx="3959423" cy="3541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930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Тополь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4320422" cy="3010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64904"/>
            <a:ext cx="4128161" cy="3028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17368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Тополь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4183548" cy="3090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2896"/>
            <a:ext cx="4465535" cy="3084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88865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Тополь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19" y="2492896"/>
            <a:ext cx="4308431" cy="3017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92896"/>
            <a:ext cx="437087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7288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0156"/>
            <a:ext cx="8208912" cy="5811172"/>
          </a:xfrm>
        </p:spPr>
        <p:txBody>
          <a:bodyPr/>
          <a:lstStyle/>
          <a:p>
            <a:pPr indent="457200" algn="just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Проанализировав результаты своего исследования я пришёл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к </a:t>
            </a:r>
            <a:r>
              <a:rPr lang="ru-RU" sz="3600" b="1" dirty="0">
                <a:solidFill>
                  <a:srgbClr val="C00000"/>
                </a:solidFill>
              </a:rPr>
              <a:t>выводу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, что рисунок коры каждого сфотографированного мной дерева был уникален.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/>
              <a:t> </a:t>
            </a:r>
            <a:r>
              <a:rPr lang="ru-RU" sz="3600" dirty="0" smtClean="0"/>
              <a:t>   </a:t>
            </a:r>
            <a:r>
              <a:rPr lang="ru-RU" sz="800" dirty="0"/>
              <a:t/>
            </a:r>
            <a:br>
              <a:rPr lang="ru-RU" sz="800" dirty="0"/>
            </a:b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3190608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920880" cy="1512168"/>
          </a:xfrm>
        </p:spPr>
        <p:txBody>
          <a:bodyPr/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Каждое дерево имело свой «отпечаток пальцев». 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    Тем самым я подтвердил свою</a:t>
            </a:r>
            <a:r>
              <a:rPr lang="ru-RU" sz="2800" dirty="0"/>
              <a:t> </a:t>
            </a:r>
            <a:r>
              <a:rPr lang="ru-RU" sz="2800" b="1" dirty="0">
                <a:solidFill>
                  <a:srgbClr val="C00000"/>
                </a:solidFill>
              </a:rPr>
              <a:t>гипотезу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, что у деревьев есть «отпечатки пальцев».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48" y="2102287"/>
            <a:ext cx="1107741" cy="118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578" y="2103240"/>
            <a:ext cx="1112262" cy="118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7757" y="2102286"/>
            <a:ext cx="1112231" cy="118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113" y="2102285"/>
            <a:ext cx="1113996" cy="11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380" y="2102287"/>
            <a:ext cx="1104940" cy="118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178" y="2102284"/>
            <a:ext cx="1124302" cy="118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48" y="3554418"/>
            <a:ext cx="1107741" cy="117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579" y="3554418"/>
            <a:ext cx="1112262" cy="117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7760" y="3554417"/>
            <a:ext cx="1112228" cy="1170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113" y="3554417"/>
            <a:ext cx="1113996" cy="1170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380" y="3554418"/>
            <a:ext cx="1104940" cy="117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614" y="3554418"/>
            <a:ext cx="1112866" cy="117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48" y="5085183"/>
            <a:ext cx="1107741" cy="118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579" y="5070240"/>
            <a:ext cx="1112263" cy="120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760" y="5070239"/>
            <a:ext cx="1112228" cy="120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114" y="5070239"/>
            <a:ext cx="1113996" cy="120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381" y="5070239"/>
            <a:ext cx="1104940" cy="120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614" y="5085183"/>
            <a:ext cx="1112866" cy="1186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1268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Применение коры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2639516" cy="1757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http://infozyb.com/wp-content/uploads/2013/12/aptechnaya-kora-dub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380" y="3212975"/>
            <a:ext cx="2381250" cy="1981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26097"/>
            <a:ext cx="2577945" cy="1611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076" y="4581128"/>
            <a:ext cx="264989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1" descr="http://cs621420.vk.me/v621420775/d21/JvovzZ-Fae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88840"/>
            <a:ext cx="2596344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918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СРАВНИТЕ!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988840"/>
            <a:ext cx="3522406" cy="90980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Отпечаток пальца человека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1988840"/>
            <a:ext cx="3445546" cy="64807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Кора дерева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061" y="2947988"/>
            <a:ext cx="2883477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373" y="2944813"/>
            <a:ext cx="2539779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867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833193" cy="5256584"/>
          </a:xfrm>
        </p:spPr>
        <p:txBody>
          <a:bodyPr/>
          <a:lstStyle/>
          <a:p>
            <a:pPr indent="457200"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Я выдвинул </a:t>
            </a:r>
            <a:r>
              <a:rPr lang="ru-RU" b="1" dirty="0" smtClean="0">
                <a:solidFill>
                  <a:srgbClr val="C00000"/>
                </a:solidFill>
              </a:rPr>
              <a:t>гипотезу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что у каждого дерева есть свой уникальный «отпечаток пальцев».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915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0156"/>
            <a:ext cx="7833193" cy="5667156"/>
          </a:xfrm>
        </p:spPr>
        <p:txBody>
          <a:bodyPr/>
          <a:lstStyle/>
          <a:p>
            <a:pPr indent="457200" algn="just"/>
            <a:r>
              <a:rPr lang="ru-RU" sz="4800" b="1" dirty="0" smtClean="0">
                <a:solidFill>
                  <a:srgbClr val="C00000"/>
                </a:solidFill>
              </a:rPr>
              <a:t>Объектом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исследования является кора деревьев.</a:t>
            </a:r>
            <a:b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   В качестве </a:t>
            </a:r>
            <a:r>
              <a:rPr lang="ru-RU" sz="4800" b="1" dirty="0" smtClean="0">
                <a:solidFill>
                  <a:srgbClr val="C00000"/>
                </a:solidFill>
              </a:rPr>
              <a:t>предмета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исследования выступают деревья, которые произрастают в пределах Воронежской области.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69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0156"/>
            <a:ext cx="7833193" cy="5667156"/>
          </a:xfrm>
          <a:noFill/>
        </p:spPr>
        <p:txBody>
          <a:bodyPr/>
          <a:lstStyle/>
          <a:p>
            <a:pPr indent="457200" algn="just"/>
            <a:r>
              <a:rPr lang="ru-RU" b="1" dirty="0">
                <a:solidFill>
                  <a:srgbClr val="C00000"/>
                </a:solidFill>
              </a:rPr>
              <a:t>Целью</a:t>
            </a:r>
            <a:r>
              <a:rPr lang="ru-RU" b="1" dirty="0"/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данной работы является исследование коры деревьев и с помощью проведенного исследования сделать соответствующие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выводы.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422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70156"/>
            <a:ext cx="7905201" cy="5451132"/>
          </a:xfrm>
        </p:spPr>
        <p:txBody>
          <a:bodyPr/>
          <a:lstStyle/>
          <a:p>
            <a:pPr indent="457200" algn="l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Для достижения этой цели мной решались следующие</a:t>
            </a:r>
            <a:r>
              <a:rPr lang="ru-RU" sz="3600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задачи</a:t>
            </a:r>
            <a:r>
              <a:rPr lang="ru-RU" sz="3600" dirty="0" smtClean="0"/>
              <a:t>:</a:t>
            </a:r>
            <a:br>
              <a:rPr lang="ru-RU" sz="3600" dirty="0" smtClean="0"/>
            </a:br>
            <a:r>
              <a:rPr lang="ru-RU" sz="3600" dirty="0" smtClean="0"/>
              <a:t>-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подбор литературы по данной теме;</a:t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- изучение, анализ и обобщение информации по  данной теме;</a:t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- проведение исследования;</a:t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- оценить результаты проведённого исследования и сделать соответствующие выводы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27175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0156"/>
            <a:ext cx="8049217" cy="5667156"/>
          </a:xfrm>
        </p:spPr>
        <p:txBody>
          <a:bodyPr/>
          <a:lstStyle/>
          <a:p>
            <a:pPr indent="457200" algn="l"/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В ходе работы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мной использовались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следующие </a:t>
            </a:r>
            <a:r>
              <a:rPr lang="ru-RU" sz="3600" b="1" dirty="0">
                <a:solidFill>
                  <a:srgbClr val="C00000"/>
                </a:solidFill>
              </a:rPr>
              <a:t>методы</a:t>
            </a:r>
            <a:r>
              <a:rPr lang="ru-RU" sz="3600" dirty="0"/>
              <a:t>:</a:t>
            </a:r>
            <a:br>
              <a:rPr lang="ru-RU" sz="3600" dirty="0"/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- изучение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анализ и обобщение информации;</a:t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- сравнения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;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- анализ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полученных результатов исследования;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- обобщение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результатов исследовательской работы.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635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0156"/>
            <a:ext cx="7833193" cy="5595148"/>
          </a:xfrm>
        </p:spPr>
        <p:txBody>
          <a:bodyPr/>
          <a:lstStyle/>
          <a:p>
            <a:pPr indent="457200" algn="just"/>
            <a:r>
              <a:rPr lang="ru-RU" sz="3200" b="1" dirty="0">
                <a:solidFill>
                  <a:srgbClr val="C00000"/>
                </a:solidFill>
              </a:rPr>
              <a:t>Практическая значимость</a:t>
            </a:r>
            <a:r>
              <a:rPr lang="ru-RU" sz="3200" dirty="0">
                <a:solidFill>
                  <a:srgbClr val="C00000"/>
                </a:solidFill>
              </a:rPr>
              <a:t>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работы состоит в том, что использование полученных результатов исследовательской работы на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уроках окружающего мира и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биологии, позволит рассмотреть вопрос о различии коры деревьев более наглядно.</a:t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dirty="0" smtClean="0"/>
              <a:t>     </a:t>
            </a:r>
            <a:r>
              <a:rPr lang="ru-RU" sz="3200" b="1" dirty="0">
                <a:solidFill>
                  <a:srgbClr val="C00000"/>
                </a:solidFill>
              </a:rPr>
              <a:t>Р</a:t>
            </a:r>
            <a:r>
              <a:rPr lang="ru-RU" sz="3200" b="1" dirty="0" smtClean="0">
                <a:solidFill>
                  <a:srgbClr val="C00000"/>
                </a:solidFill>
              </a:rPr>
              <a:t>абота</a:t>
            </a:r>
            <a:r>
              <a:rPr lang="ru-RU" sz="3200" dirty="0" smtClean="0"/>
              <a:t>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состоит из введения, двух глав, заключения, списка литературы и содержит 2 рисунка, 2 фотографии и 1 презентацию.</a:t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3884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505</TotalTime>
  <Words>246</Words>
  <Application>Microsoft Office PowerPoint</Application>
  <PresentationFormat>Экран (4:3)</PresentationFormat>
  <Paragraphs>42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Твердый переплет</vt:lpstr>
      <vt:lpstr>Есть ли у деревьев «отпечатки пальцев»?</vt:lpstr>
      <vt:lpstr>Презентация PowerPoint</vt:lpstr>
      <vt:lpstr>СРАВНИТЕ!</vt:lpstr>
      <vt:lpstr>Я выдвинул гипотезу, что у каждого дерева есть свой уникальный «отпечаток пальцев».</vt:lpstr>
      <vt:lpstr>Объектом исследования является кора деревьев.     В качестве предмета исследования выступают деревья, которые произрастают в пределах Воронежской области.</vt:lpstr>
      <vt:lpstr>Целью данной работы является исследование коры деревьев и с помощью проведенного исследования сделать соответствующие выводы.</vt:lpstr>
      <vt:lpstr>Для достижения этой цели мной решались следующие задачи: - подбор литературы по данной теме; - изучение, анализ и обобщение информации по  данной теме; - проведение исследования; - оценить результаты проведённого исследования и сделать соответствующие выводы.  </vt:lpstr>
      <vt:lpstr>В ходе работы мной использовались следующие методы: - изучение, анализ и обобщение информации; - сравнения; - анализ полученных результатов исследования; - обобщение результатов исследовательской работы. </vt:lpstr>
      <vt:lpstr>Практическая значимость работы состоит в том, что использование полученных результатов исследовательской работы на уроках окружающего мира и биологии, позволит рассмотреть вопрос о различии коры деревьев более наглядно.       Работа состоит из введения, двух глав, заключения, списка литературы и содержит 2 рисунка, 2 фотографии и 1 презентацию. </vt:lpstr>
      <vt:lpstr>Что такое дерево?</vt:lpstr>
      <vt:lpstr>Я понял, что дерево – это многолетнее растение имеющее твердый ствол и ветви. </vt:lpstr>
      <vt:lpstr>Строение дерева</vt:lpstr>
      <vt:lpstr>Слои дерева</vt:lpstr>
      <vt:lpstr>Вид и цвет коры зависят от возраста и породы дерева. У молодых деревьев кора гладкая, а с возрастом в коре появляются трещины. Внешний вид молодого дерева отличается от внешнего вида того же дерева в старости.</vt:lpstr>
      <vt:lpstr>В природе нет ничего одинакового!</vt:lpstr>
      <vt:lpstr>Результаты опроса</vt:lpstr>
      <vt:lpstr>Берёза</vt:lpstr>
      <vt:lpstr>Берёза</vt:lpstr>
      <vt:lpstr>Берёза </vt:lpstr>
      <vt:lpstr>Липа</vt:lpstr>
      <vt:lpstr>Липа</vt:lpstr>
      <vt:lpstr>Липа </vt:lpstr>
      <vt:lpstr>Тополь</vt:lpstr>
      <vt:lpstr>Тополь</vt:lpstr>
      <vt:lpstr>Тополь</vt:lpstr>
      <vt:lpstr>Проанализировав результаты своего исследования я пришёл к выводу, что рисунок коры каждого сфотографированного мной дерева был уникален.       </vt:lpstr>
      <vt:lpstr>Каждое дерево имело свой «отпечаток пальцев».      Тем самым я подтвердил свою гипотезу, что у деревьев есть «отпечатки пальцев».</vt:lpstr>
      <vt:lpstr>Применение коры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Есть ли у деревьев «отпечатки пальцев»?</dc:title>
  <dc:creator>Сын</dc:creator>
  <cp:lastModifiedBy>Сын</cp:lastModifiedBy>
  <cp:revision>27</cp:revision>
  <dcterms:created xsi:type="dcterms:W3CDTF">2015-02-10T10:25:18Z</dcterms:created>
  <dcterms:modified xsi:type="dcterms:W3CDTF">2015-02-11T11:12:42Z</dcterms:modified>
</cp:coreProperties>
</file>